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70" r:id="rId2"/>
    <p:sldId id="257" r:id="rId3"/>
    <p:sldId id="258" r:id="rId4"/>
    <p:sldId id="277" r:id="rId5"/>
    <p:sldId id="259" r:id="rId6"/>
    <p:sldId id="260" r:id="rId7"/>
    <p:sldId id="278" r:id="rId8"/>
    <p:sldId id="261" r:id="rId9"/>
    <p:sldId id="279" r:id="rId10"/>
    <p:sldId id="263" r:id="rId11"/>
    <p:sldId id="264" r:id="rId12"/>
    <p:sldId id="265" r:id="rId13"/>
    <p:sldId id="262" r:id="rId14"/>
    <p:sldId id="266" r:id="rId15"/>
    <p:sldId id="267" r:id="rId16"/>
    <p:sldId id="280" r:id="rId17"/>
    <p:sldId id="272" r:id="rId18"/>
    <p:sldId id="273" r:id="rId19"/>
    <p:sldId id="271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CC"/>
    <a:srgbClr val="CCEC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91" d="100"/>
          <a:sy n="91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1447800"/>
            <a:ext cx="7848600" cy="358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Bßmhp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jvS-amb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200" b="1" dirty="0">
                <a:latin typeface="ML-Aathira" pitchFamily="82" charset="0"/>
              </a:rPr>
              <a:t> 	</a:t>
            </a:r>
            <a:r>
              <a:rPr lang="en-US" sz="3200" b="1" dirty="0" err="1" smtClean="0">
                <a:latin typeface="ML-Aathira" pitchFamily="82" charset="0"/>
              </a:rPr>
              <a:t>ssZh</a:t>
            </a:r>
            <a:r>
              <a:rPr lang="en-US" sz="3200" b="1" dirty="0" smtClean="0">
                <a:latin typeface="ML-Aathira" pitchFamily="82" charset="0"/>
              </a:rPr>
              <a:t>- </a:t>
            </a:r>
            <a:r>
              <a:rPr lang="en-US" sz="3200" b="1" dirty="0">
                <a:latin typeface="ML-Aathira" pitchFamily="82" charset="0"/>
              </a:rPr>
              <a:t>a-\</a:t>
            </a:r>
            <a:r>
              <a:rPr lang="en-US" sz="3200" b="1" dirty="0" err="1" smtClean="0">
                <a:latin typeface="ML-Aathira" pitchFamily="82" charset="0"/>
              </a:rPr>
              <a:t>pjy</a:t>
            </a:r>
            <a:r>
              <a:rPr lang="en-US" sz="3200" b="1" dirty="0" smtClean="0">
                <a:latin typeface="ML-Aathira" pitchFamily="82" charset="0"/>
              </a:rPr>
              <a:t> _</a:t>
            </a:r>
            <a:r>
              <a:rPr lang="en-US" sz="3200" b="1" dirty="0">
                <a:latin typeface="ML-Aathira" pitchFamily="82" charset="0"/>
              </a:rPr>
              <a:t>Ô-¯</a:t>
            </a:r>
            <a:r>
              <a:rPr lang="en-US" sz="3200" b="1" dirty="0" err="1">
                <a:latin typeface="ML-Aathira" pitchFamily="82" charset="0"/>
              </a:rPr>
              <a:t>nsâ</a:t>
            </a:r>
            <a:r>
              <a:rPr lang="en-US" sz="3200" b="1" dirty="0">
                <a:latin typeface="ML-Aathira" pitchFamily="82" charset="0"/>
              </a:rPr>
              <a:t> </a:t>
            </a:r>
            <a:r>
              <a:rPr lang="en-US" sz="3200" b="1" dirty="0" err="1">
                <a:latin typeface="ML-Aathira" pitchFamily="82" charset="0"/>
              </a:rPr>
              <a:t>ASn-Øm</a:t>
            </a:r>
            <a:r>
              <a:rPr lang="en-US" sz="3200" b="1" dirty="0">
                <a:latin typeface="ML-Aathira" pitchFamily="82" charset="0"/>
              </a:rPr>
              <a:t>-\-§-</a:t>
            </a:r>
            <a:r>
              <a:rPr lang="en-US" sz="3200" b="1" dirty="0" err="1">
                <a:latin typeface="ML-Aathira" pitchFamily="82" charset="0"/>
              </a:rPr>
              <a:t>fmb</a:t>
            </a:r>
            <a:r>
              <a:rPr lang="en-US" sz="3200" b="1" dirty="0">
                <a:latin typeface="ML-Aathira" pitchFamily="82" charset="0"/>
              </a:rPr>
              <a:t> </a:t>
            </a:r>
            <a:r>
              <a:rPr lang="en-US" sz="3200" b="1" dirty="0" err="1">
                <a:latin typeface="ML-Aathira" pitchFamily="82" charset="0"/>
              </a:rPr>
              <a:t>kvt</a:t>
            </a:r>
            <a:r>
              <a:rPr lang="en-US" sz="3200" b="1" dirty="0">
                <a:latin typeface="ML-Aathira" pitchFamily="82" charset="0"/>
              </a:rPr>
              <a:t>\</a:t>
            </a:r>
            <a:r>
              <a:rPr lang="en-US" sz="3200" b="1" dirty="0" err="1">
                <a:latin typeface="ML-Aathira" pitchFamily="82" charset="0"/>
              </a:rPr>
              <a:t>lhpw</a:t>
            </a:r>
            <a:r>
              <a:rPr lang="en-US" sz="3200" b="1" dirty="0">
                <a:latin typeface="ML-Aathira" pitchFamily="82" charset="0"/>
              </a:rPr>
              <a:t> </a:t>
            </a:r>
            <a:r>
              <a:rPr lang="en-US" sz="3200" b="1" dirty="0" err="1">
                <a:latin typeface="ML-Aathira" pitchFamily="82" charset="0"/>
              </a:rPr>
              <a:t>Imcp-Wyhpw</a:t>
            </a:r>
            <a:r>
              <a:rPr lang="en-US" sz="3200" b="1" dirty="0">
                <a:latin typeface="ML-Aathira" pitchFamily="82" charset="0"/>
              </a:rPr>
              <a:t> ]¦p-h-</a:t>
            </a:r>
            <a:r>
              <a:rPr lang="en-US" sz="3200" b="1" dirty="0" err="1">
                <a:latin typeface="ML-Aathira" pitchFamily="82" charset="0"/>
              </a:rPr>
              <a:t>bv¡Â</a:t>
            </a:r>
            <a:r>
              <a:rPr lang="en-US" sz="3200" b="1" dirty="0">
                <a:latin typeface="ML-Aathira" pitchFamily="82" charset="0"/>
              </a:rPr>
              <a:t> at\m-`m-</a:t>
            </a:r>
            <a:r>
              <a:rPr lang="en-US" sz="3200" b="1" dirty="0" err="1">
                <a:latin typeface="ML-Aathira" pitchFamily="82" charset="0"/>
              </a:rPr>
              <a:t>hhpw</a:t>
            </a:r>
            <a:r>
              <a:rPr lang="en-US" sz="3200" b="1" dirty="0">
                <a:latin typeface="ML-Aathira" pitchFamily="82" charset="0"/>
              </a:rPr>
              <a:t> \</a:t>
            </a:r>
            <a:r>
              <a:rPr lang="en-US" sz="3200" b="1" dirty="0" err="1">
                <a:latin typeface="ML-Aathira" pitchFamily="82" charset="0"/>
              </a:rPr>
              <a:t>jvS</a:t>
            </a:r>
            <a:r>
              <a:rPr lang="en-US" sz="3200" b="1" dirty="0">
                <a:latin typeface="ML-Aathira" pitchFamily="82" charset="0"/>
              </a:rPr>
              <a:t>-am-b-</a:t>
            </a:r>
            <a:r>
              <a:rPr lang="en-US" sz="3200" b="1" dirty="0" err="1">
                <a:latin typeface="ML-Aathira" pitchFamily="82" charset="0"/>
              </a:rPr>
              <a:t>t¸mÄ</a:t>
            </a:r>
            <a:r>
              <a:rPr lang="en-US" sz="3200" b="1" dirty="0">
                <a:latin typeface="ML-Aathira" pitchFamily="82" charset="0"/>
              </a:rPr>
              <a:t> Ah-</a:t>
            </a:r>
            <a:r>
              <a:rPr lang="en-US" sz="3200" b="1" dirty="0" err="1">
                <a:latin typeface="ML-Aathira" pitchFamily="82" charset="0"/>
              </a:rPr>
              <a:t>cpsS</a:t>
            </a:r>
            <a:r>
              <a:rPr lang="en-US" sz="3200" b="1" dirty="0">
                <a:latin typeface="ML-Aathira" pitchFamily="82" charset="0"/>
              </a:rPr>
              <a:t> _en-</a:t>
            </a:r>
            <a:r>
              <a:rPr lang="en-US" sz="3200" b="1" dirty="0" err="1">
                <a:latin typeface="ML-Aathira" pitchFamily="82" charset="0"/>
              </a:rPr>
              <a:t>Ifpw</a:t>
            </a:r>
            <a:r>
              <a:rPr lang="en-US" sz="3200" b="1" dirty="0">
                <a:latin typeface="ML-Aathira" pitchFamily="82" charset="0"/>
              </a:rPr>
              <a:t> </a:t>
            </a:r>
            <a:r>
              <a:rPr lang="en-US" sz="3200" b="1" dirty="0" err="1">
                <a:latin typeface="ML-Aathira" pitchFamily="82" charset="0"/>
              </a:rPr>
              <a:t>Bcm</a:t>
            </a:r>
            <a:r>
              <a:rPr lang="en-US" sz="3200" b="1" dirty="0">
                <a:latin typeface="ML-Aathira" pitchFamily="82" charset="0"/>
              </a:rPr>
              <a:t>-[-\-</a:t>
            </a:r>
            <a:r>
              <a:rPr lang="en-US" sz="3200" b="1" dirty="0" err="1">
                <a:latin typeface="ML-Aathira" pitchFamily="82" charset="0"/>
              </a:rPr>
              <a:t>Ifpw</a:t>
            </a:r>
            <a:r>
              <a:rPr lang="en-US" sz="3200" b="1" dirty="0">
                <a:latin typeface="ML-Aathira" pitchFamily="82" charset="0"/>
              </a:rPr>
              <a:t> </a:t>
            </a:r>
            <a:r>
              <a:rPr lang="en-US" sz="3200" b="1" dirty="0" err="1">
                <a:latin typeface="ML-Aathira" pitchFamily="82" charset="0"/>
              </a:rPr>
              <a:t>ssZh</a:t>
            </a:r>
            <a:r>
              <a:rPr lang="en-US" sz="3200" b="1" dirty="0">
                <a:latin typeface="ML-Aathira" pitchFamily="82" charset="0"/>
              </a:rPr>
              <a:t>-¯n\p  </a:t>
            </a:r>
            <a:r>
              <a:rPr lang="en-US" sz="3200" b="1" dirty="0" err="1">
                <a:latin typeface="ML-Aathira" pitchFamily="82" charset="0"/>
              </a:rPr>
              <a:t>kzoIm</a:t>
            </a:r>
            <a:r>
              <a:rPr lang="en-US" sz="3200" b="1" dirty="0">
                <a:latin typeface="ML-Aathira" pitchFamily="82" charset="0"/>
              </a:rPr>
              <a:t>-cy-am-</a:t>
            </a:r>
            <a:r>
              <a:rPr lang="en-US" sz="3200" b="1" dirty="0" err="1">
                <a:latin typeface="ML-Aathira" pitchFamily="82" charset="0"/>
              </a:rPr>
              <a:t>bn</a:t>
            </a:r>
            <a:r>
              <a:rPr lang="en-US" sz="3200" b="1" dirty="0">
                <a:latin typeface="ML-Aathira" pitchFamily="82" charset="0"/>
              </a:rPr>
              <a:t>-Ã. </a:t>
            </a:r>
            <a:r>
              <a:rPr lang="en-US" sz="3200" b="1" dirty="0" err="1">
                <a:latin typeface="ML-Aathira" pitchFamily="82" charset="0"/>
              </a:rPr>
              <a:t>Ahn-Sp¶p</a:t>
            </a:r>
            <a:r>
              <a:rPr lang="en-US" sz="3200" b="1" dirty="0">
                <a:latin typeface="ML-Aathira" pitchFamily="82" charset="0"/>
              </a:rPr>
              <a:t> ]</a:t>
            </a:r>
            <a:r>
              <a:rPr lang="en-US" sz="3200" b="1" dirty="0" err="1">
                <a:latin typeface="ML-Aathira" pitchFamily="82" charset="0"/>
              </a:rPr>
              <a:t>dªp</a:t>
            </a:r>
            <a:r>
              <a:rPr lang="en-US" sz="3200" b="1" dirty="0">
                <a:latin typeface="ML-Aathira" pitchFamily="82" charset="0"/>
              </a:rPr>
              <a:t>:             </a:t>
            </a:r>
            <a:r>
              <a:rPr lang="en-US" sz="3200" b="1" dirty="0">
                <a:latin typeface="ML-Aathira" pitchFamily="82" charset="0"/>
                <a:cs typeface="Times New Roman" pitchFamily="18" charset="0"/>
              </a:rPr>
              <a:t>“	</a:t>
            </a:r>
            <a:r>
              <a:rPr lang="en-US" sz="3200" b="1" dirty="0">
                <a:latin typeface="ML-Aathira" pitchFamily="82" charset="0"/>
              </a:rPr>
              <a:t>_en-b-Ã, </a:t>
            </a:r>
            <a:r>
              <a:rPr lang="en-US" sz="3200" b="1" dirty="0" err="1">
                <a:latin typeface="ML-Aathira" pitchFamily="82" charset="0"/>
              </a:rPr>
              <a:t>Icp</a:t>
            </a:r>
            <a:r>
              <a:rPr lang="en-US" sz="3200" b="1" dirty="0">
                <a:latin typeface="ML-Aathira" pitchFamily="82" charset="0"/>
              </a:rPr>
              <a:t>-W-</a:t>
            </a:r>
            <a:r>
              <a:rPr lang="en-US" sz="3200" b="1" dirty="0" err="1">
                <a:latin typeface="ML-Aathira" pitchFamily="82" charset="0"/>
              </a:rPr>
              <a:t>bmWv</a:t>
            </a:r>
            <a:r>
              <a:rPr lang="en-US" sz="3200" b="1" dirty="0">
                <a:latin typeface="ML-Aathira" pitchFamily="82" charset="0"/>
              </a:rPr>
              <a:t> Rm³ B{K-</a:t>
            </a:r>
            <a:r>
              <a:rPr lang="en-US" sz="3200" b="1" dirty="0" err="1">
                <a:latin typeface="ML-Aathira" pitchFamily="82" charset="0"/>
              </a:rPr>
              <a:t>ln</a:t>
            </a:r>
            <a:r>
              <a:rPr lang="en-US" sz="3200" b="1" dirty="0">
                <a:latin typeface="ML-Aathira" pitchFamily="82" charset="0"/>
              </a:rPr>
              <a:t>-¡p-¶-Xv.                      </a:t>
            </a:r>
            <a:r>
              <a:rPr lang="en-US" sz="3200" b="1" dirty="0" err="1">
                <a:latin typeface="ML-Aathira" pitchFamily="82" charset="0"/>
              </a:rPr>
              <a:t>Zl</a:t>
            </a:r>
            <a:r>
              <a:rPr lang="en-US" sz="3200" b="1" dirty="0">
                <a:latin typeface="ML-Aathira" pitchFamily="82" charset="0"/>
              </a:rPr>
              <a:t>-\-_-en-</a:t>
            </a:r>
            <a:r>
              <a:rPr lang="en-US" sz="3200" b="1" dirty="0" err="1">
                <a:latin typeface="ML-Aathira" pitchFamily="82" charset="0"/>
              </a:rPr>
              <a:t>IfÃ</a:t>
            </a:r>
            <a:r>
              <a:rPr lang="en-US" sz="3200" b="1" dirty="0">
                <a:latin typeface="ML-Aathira" pitchFamily="82" charset="0"/>
              </a:rPr>
              <a:t>; </a:t>
            </a:r>
            <a:r>
              <a:rPr lang="en-US" sz="3200" b="1" dirty="0" err="1">
                <a:latin typeface="ML-Aathira" pitchFamily="82" charset="0"/>
              </a:rPr>
              <a:t>ssZh-Úm</a:t>
            </a:r>
            <a:r>
              <a:rPr lang="en-US" sz="3200" b="1" dirty="0">
                <a:latin typeface="ML-Aathira" pitchFamily="82" charset="0"/>
              </a:rPr>
              <a:t>-\-</a:t>
            </a:r>
            <a:r>
              <a:rPr lang="en-US" sz="3200" b="1" dirty="0" err="1">
                <a:latin typeface="ML-Aathira" pitchFamily="82" charset="0"/>
              </a:rPr>
              <a:t>amWv</a:t>
            </a:r>
            <a:r>
              <a:rPr lang="en-US" sz="3200" b="1" dirty="0">
                <a:latin typeface="ML-Aathira" pitchFamily="82" charset="0"/>
              </a:rPr>
              <a:t> F\n-¡</a:t>
            </a:r>
            <a:r>
              <a:rPr lang="en-US" sz="3200" b="1" dirty="0" err="1">
                <a:latin typeface="ML-Aathira" pitchFamily="82" charset="0"/>
              </a:rPr>
              <a:t>njvSw</a:t>
            </a:r>
            <a:r>
              <a:rPr lang="en-US" sz="3200" b="1" dirty="0">
                <a:latin typeface="ML-Aathira" pitchFamily="82" charset="0"/>
                <a:cs typeface="Times New Roman" pitchFamily="18" charset="0"/>
              </a:rPr>
              <a:t>”</a:t>
            </a:r>
            <a:r>
              <a:rPr lang="en-US" sz="32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457200"/>
            <a:ext cx="838200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kXy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Bßm-hnepw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a\p-</a:t>
            </a:r>
            <a:r>
              <a:rPr lang="en-US" sz="3000" b="1" dirty="0" err="1">
                <a:latin typeface="ML-Aathira" pitchFamily="82" charset="0"/>
              </a:rPr>
              <a:t>jys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tXSn-sb</a:t>
            </a:r>
            <a:r>
              <a:rPr lang="en-US" sz="3000" b="1" dirty="0">
                <a:latin typeface="ML-Aathira" pitchFamily="82" charset="0"/>
              </a:rPr>
              <a:t>-¯p¶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\l-¯n\p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¶ {]</a:t>
            </a:r>
            <a:r>
              <a:rPr lang="en-US" sz="3000" b="1" dirty="0" err="1">
                <a:latin typeface="ML-Aathira" pitchFamily="82" charset="0"/>
              </a:rPr>
              <a:t>Xn-kvt</a:t>
            </a:r>
            <a:r>
              <a:rPr lang="en-US" sz="3000" b="1" dirty="0">
                <a:latin typeface="ML-Aathira" pitchFamily="82" charset="0"/>
              </a:rPr>
              <a:t>\-l-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bYmÀ</a:t>
            </a:r>
            <a:r>
              <a:rPr lang="en-US" sz="3000" b="1" dirty="0">
                <a:latin typeface="ML-Aathira" pitchFamily="82" charset="0"/>
              </a:rPr>
              <a:t>°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-[-\.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ln¡p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hyàn-bpsS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CjvSw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qÀ</a:t>
            </a:r>
            <a:r>
              <a:rPr lang="en-US" sz="3000" b="1" dirty="0">
                <a:latin typeface="ML-Aathira" pitchFamily="82" charset="0"/>
              </a:rPr>
              <a:t>®-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nd-th-äp</a:t>
            </a:r>
            <a:r>
              <a:rPr lang="en-US" sz="3000" b="1" dirty="0">
                <a:latin typeface="ML-Aathira" pitchFamily="82" charset="0"/>
              </a:rPr>
              <a:t>-¶-</a:t>
            </a:r>
            <a:r>
              <a:rPr lang="en-US" sz="3000" b="1" dirty="0" err="1">
                <a:latin typeface="ML-Aathira" pitchFamily="82" charset="0"/>
              </a:rPr>
              <a:t>Xn-emWv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-[\ AS-§n-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-¡p-¶-Xv. </a:t>
            </a:r>
            <a:r>
              <a:rPr lang="en-US" sz="3000" b="1" dirty="0" err="1">
                <a:latin typeface="ML-Aathira" pitchFamily="82" charset="0"/>
              </a:rPr>
              <a:t>CXn</a:t>
            </a:r>
            <a:r>
              <a:rPr lang="en-US" sz="3000" b="1" dirty="0">
                <a:latin typeface="ML-Aathira" pitchFamily="82" charset="0"/>
              </a:rPr>
              <a:t>-\p-</a:t>
            </a:r>
            <a:r>
              <a:rPr lang="en-US" sz="3000" b="1" dirty="0" err="1">
                <a:latin typeface="ML-Aathira" pitchFamily="82" charset="0"/>
              </a:rPr>
              <a:t>th­n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kz´w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CjvS</a:t>
            </a:r>
            <a:r>
              <a:rPr lang="en-US" sz="3000" b="1" dirty="0">
                <a:latin typeface="ML-Aathira" pitchFamily="82" charset="0"/>
              </a:rPr>
              <a:t>-§-</a:t>
            </a:r>
            <a:r>
              <a:rPr lang="en-US" sz="3000" b="1" dirty="0" err="1">
                <a:latin typeface="ML-Aathira" pitchFamily="82" charset="0"/>
              </a:rPr>
              <a:t>sfbpw</a:t>
            </a:r>
            <a:r>
              <a:rPr lang="en-US" sz="3000" b="1" dirty="0">
                <a:latin typeface="ML-Aathira" pitchFamily="82" charset="0"/>
              </a:rPr>
              <a:t> Xs¶-¯-</a:t>
            </a:r>
            <a:r>
              <a:rPr lang="en-US" sz="3000" b="1" dirty="0" err="1">
                <a:latin typeface="ML-Aathira" pitchFamily="82" charset="0"/>
              </a:rPr>
              <a:t>s¶bpw</a:t>
            </a:r>
            <a:r>
              <a:rPr lang="en-US" sz="3000" b="1" dirty="0">
                <a:latin typeface="ML-Aathira" pitchFamily="82" charset="0"/>
              </a:rPr>
              <a:t> _en-</a:t>
            </a:r>
            <a:r>
              <a:rPr lang="en-US" sz="3000" b="1" dirty="0" err="1">
                <a:latin typeface="ML-Aathira" pitchFamily="82" charset="0"/>
              </a:rPr>
              <a:t>bmbn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kaÀ¸n</a:t>
            </a:r>
            <a:r>
              <a:rPr lang="en-US" sz="3000" b="1" dirty="0">
                <a:latin typeface="ML-Aathira" pitchFamily="82" charset="0"/>
              </a:rPr>
              <a:t>-¡p-¶n-S-</a:t>
            </a:r>
            <a:r>
              <a:rPr lang="en-US" sz="3000" b="1" dirty="0" err="1">
                <a:latin typeface="ML-Aathira" pitchFamily="82" charset="0"/>
              </a:rPr>
              <a:t>t¯mfw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XymKw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-[\ </a:t>
            </a:r>
            <a:r>
              <a:rPr lang="en-US" sz="3000" b="1" dirty="0" err="1">
                <a:latin typeface="ML-Aathira" pitchFamily="82" charset="0"/>
              </a:rPr>
              <a:t>Bh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iy</a:t>
            </a:r>
            <a:r>
              <a:rPr lang="en-US" sz="3000" b="1" dirty="0">
                <a:latin typeface="ML-Aathira" pitchFamily="82" charset="0"/>
              </a:rPr>
              <a:t>-s¸-Sp-¶p.            </a:t>
            </a:r>
            <a:r>
              <a:rPr lang="en-US" sz="3000" b="1" dirty="0" err="1">
                <a:latin typeface="ML-Aathira" pitchFamily="82" charset="0"/>
              </a:rPr>
              <a:t>Bßm-hnepw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kXy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nepw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nXm-hmb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-¯n\v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-[-\-</a:t>
            </a:r>
            <a:r>
              <a:rPr lang="en-US" sz="3000" b="1" dirty="0" err="1">
                <a:latin typeface="ML-Aathira" pitchFamily="82" charset="0"/>
              </a:rPr>
              <a:t>bÀ¸n</a:t>
            </a:r>
            <a:r>
              <a:rPr lang="en-US" sz="3000" b="1" dirty="0">
                <a:latin typeface="ML-Aathira" pitchFamily="82" charset="0"/>
              </a:rPr>
              <a:t>-¡p-hm³ </a:t>
            </a:r>
            <a:r>
              <a:rPr lang="en-US" sz="3000" b="1" dirty="0" err="1">
                <a:latin typeface="ML-Aathira" pitchFamily="82" charset="0"/>
              </a:rPr>
              <a:t>kzPo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-X-¯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ssZh-lnXw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qÀ</a:t>
            </a:r>
            <a:r>
              <a:rPr lang="en-US" sz="3000" b="1" dirty="0">
                <a:latin typeface="ML-Aathira" pitchFamily="82" charset="0"/>
              </a:rPr>
              <a:t>®-</a:t>
            </a:r>
            <a:r>
              <a:rPr lang="en-US" sz="3000" b="1" dirty="0" err="1">
                <a:latin typeface="ML-Aathira" pitchFamily="82" charset="0"/>
              </a:rPr>
              <a:t>ambpw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nd-th-än-s¡m­v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\s½ ]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-¸n-¨p.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1143000"/>
            <a:ext cx="7315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-cm-[\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Cutim-bpsS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-ff ]¦p-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endParaRPr lang="en-US" sz="3000" b="1" dirty="0">
              <a:latin typeface="ML-Aathira" pitchFamily="82" charset="0"/>
            </a:endParaRP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k`-bpsS</a:t>
            </a:r>
            <a:r>
              <a:rPr lang="en-US" sz="3000" b="1" dirty="0">
                <a:latin typeface="ML-Aathira" pitchFamily="82" charset="0"/>
              </a:rPr>
              <a:t> Bcm-[-\-bmb IpÀ_m-\-bnepw IqZm-i-I-fnepw IqZm-im-\p-Ic-W-§-fnepw bma-{]mÀ°-\-I-fnepw ]¦p-tNÀ¶v ssZh-¯n\v kzÀ¤-¯nepw `qan-bnepw Ft¸mgpw kvXpXnbpw _lp-am-\hpw IrX-Ú-Xbpw Bcm-[-\bpw k`-bpsS inc-kmb anin-lm-tbm-Sp-tNÀ¶v AÀ¸n-¡p-¶-XmWv ss{IkvX-hm-cm-[-\.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1101328"/>
            <a:ext cx="830580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k`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bYmÀ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°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mkaqlw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Cu _en-</a:t>
            </a:r>
            <a:r>
              <a:rPr lang="en-US" sz="3000" b="1" dirty="0" err="1">
                <a:latin typeface="ML-Aathira" pitchFamily="82" charset="0"/>
              </a:rPr>
              <a:t>bÀ</a:t>
            </a:r>
            <a:r>
              <a:rPr lang="en-US" sz="3000" b="1" dirty="0">
                <a:latin typeface="ML-Aathira" pitchFamily="82" charset="0"/>
              </a:rPr>
              <a:t>¸-W-¯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]¦p-</a:t>
            </a:r>
            <a:r>
              <a:rPr lang="en-US" sz="3000" b="1" dirty="0" err="1">
                <a:latin typeface="ML-Aathira" pitchFamily="82" charset="0"/>
              </a:rPr>
              <a:t>tNÀ¶v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kzbw</a:t>
            </a:r>
            <a:r>
              <a:rPr lang="en-US" sz="3000" b="1" dirty="0">
                <a:latin typeface="ML-Aathira" pitchFamily="82" charset="0"/>
              </a:rPr>
              <a:t> _en-</a:t>
            </a:r>
            <a:r>
              <a:rPr lang="en-US" sz="3000" b="1" dirty="0" err="1">
                <a:latin typeface="ML-Aathira" pitchFamily="82" charset="0"/>
              </a:rPr>
              <a:t>bÀ¸n</a:t>
            </a:r>
            <a:r>
              <a:rPr lang="en-US" sz="3000" b="1" dirty="0">
                <a:latin typeface="ML-Aathira" pitchFamily="82" charset="0"/>
              </a:rPr>
              <a:t>-¨p-</a:t>
            </a:r>
            <a:r>
              <a:rPr lang="en-US" sz="3000" b="1" dirty="0" err="1">
                <a:latin typeface="ML-Aathira" pitchFamily="82" charset="0"/>
              </a:rPr>
              <a:t>sIm</a:t>
            </a:r>
            <a:r>
              <a:rPr lang="en-US" sz="3000" b="1" dirty="0">
                <a:latin typeface="ML-Aathira" pitchFamily="82" charset="0"/>
              </a:rPr>
              <a:t>-­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k`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lw</a:t>
            </a:r>
            <a:r>
              <a:rPr lang="en-US" sz="3000" b="1" dirty="0">
                <a:latin typeface="ML-Aathira" pitchFamily="82" charset="0"/>
              </a:rPr>
              <a:t> {]I-S-am-¡p-¶-Xv. \</a:t>
            </a:r>
            <a:r>
              <a:rPr lang="en-US" sz="3000" b="1" dirty="0" err="1">
                <a:latin typeface="ML-Aathira" pitchFamily="82" charset="0"/>
              </a:rPr>
              <a:t>mY</a:t>
            </a:r>
            <a:r>
              <a:rPr lang="en-US" sz="3000" b="1" dirty="0">
                <a:latin typeface="ML-Aathira" pitchFamily="82" charset="0"/>
              </a:rPr>
              <a:t>\pw c£-I-\p-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H¶p-tNÀ¶v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_en-</a:t>
            </a:r>
            <a:r>
              <a:rPr lang="en-US" sz="3000" b="1" dirty="0" err="1">
                <a:latin typeface="ML-Aathira" pitchFamily="82" charset="0"/>
              </a:rPr>
              <a:t>bÀ¸n</a:t>
            </a:r>
            <a:r>
              <a:rPr lang="en-US" sz="3000" b="1" dirty="0">
                <a:latin typeface="ML-Aathira" pitchFamily="82" charset="0"/>
              </a:rPr>
              <a:t>-¨p-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k` ]</a:t>
            </a:r>
            <a:r>
              <a:rPr lang="en-US" sz="3000" b="1" dirty="0" err="1">
                <a:latin typeface="ML-Aathira" pitchFamily="82" charset="0"/>
              </a:rPr>
              <a:t>pXnb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nb</a:t>
            </a:r>
            <a:r>
              <a:rPr lang="en-US" sz="3000" b="1" dirty="0">
                <a:latin typeface="ML-Aathira" pitchFamily="82" charset="0"/>
              </a:rPr>
              <a:t>-a-¯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bYmÀ</a:t>
            </a:r>
            <a:r>
              <a:rPr lang="en-US" sz="3000" b="1" dirty="0">
                <a:latin typeface="ML-Aathira" pitchFamily="82" charset="0"/>
              </a:rPr>
              <a:t>°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-[-\m-k-</a:t>
            </a:r>
            <a:r>
              <a:rPr lang="en-US" sz="3000" b="1" dirty="0" err="1">
                <a:latin typeface="ML-Aathira" pitchFamily="82" charset="0"/>
              </a:rPr>
              <a:t>aq</a:t>
            </a:r>
            <a:r>
              <a:rPr lang="en-US" sz="3000" b="1" dirty="0">
                <a:latin typeface="ML-Aathira" pitchFamily="82" charset="0"/>
              </a:rPr>
              <a:t>-l-am-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-¯o-cp-¶p.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-Sp-</a:t>
            </a:r>
            <a:r>
              <a:rPr lang="en-US" sz="3000" b="1" dirty="0" err="1">
                <a:latin typeface="ML-Aathira" pitchFamily="82" charset="0"/>
              </a:rPr>
              <a:t>tNÀ¶v</a:t>
            </a:r>
            <a:r>
              <a:rPr lang="en-US" sz="3000" b="1" dirty="0">
                <a:latin typeface="ML-Aathira" pitchFamily="82" charset="0"/>
              </a:rPr>
              <a:t> _en-</a:t>
            </a:r>
            <a:r>
              <a:rPr lang="en-US" sz="3000" b="1" dirty="0" err="1">
                <a:latin typeface="ML-Aathira" pitchFamily="82" charset="0"/>
              </a:rPr>
              <a:t>bÀ¸n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-[-\m-k-</a:t>
            </a:r>
            <a:r>
              <a:rPr lang="en-US" sz="3000" b="1" dirty="0" err="1">
                <a:latin typeface="ML-Aathira" pitchFamily="82" charset="0"/>
              </a:rPr>
              <a:t>aqlw</a:t>
            </a:r>
            <a:r>
              <a:rPr lang="en-US" sz="3000" b="1" dirty="0">
                <a:latin typeface="ML-Aathira" pitchFamily="82" charset="0"/>
              </a:rPr>
              <a:t> c£-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A\p-`-h-¯n-</a:t>
            </a:r>
            <a:r>
              <a:rPr lang="en-US" sz="3000" b="1" dirty="0" err="1">
                <a:latin typeface="ML-Aathira" pitchFamily="82" charset="0"/>
              </a:rPr>
              <a:t>te¡p</a:t>
            </a:r>
            <a:r>
              <a:rPr lang="en-US" sz="3000" b="1" dirty="0">
                <a:latin typeface="ML-Aathira" pitchFamily="82" charset="0"/>
              </a:rPr>
              <a:t> IS-¶p-h-cp-¶p.</a:t>
            </a:r>
          </a:p>
          <a:p>
            <a:pPr algn="just">
              <a:buFont typeface="Wingdings" pitchFamily="2" charset="2"/>
              <a:buChar char="v"/>
            </a:pP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1066800"/>
            <a:ext cx="838200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-cm-[-\ -(en-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äÀPn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)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k`-bpsS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HutZym-Kn-Ihpw</a:t>
            </a:r>
            <a:r>
              <a:rPr lang="en-US" sz="3000" b="1" dirty="0">
                <a:latin typeface="ML-Aathira" pitchFamily="82" charset="0"/>
              </a:rPr>
              <a:t> ]c-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-hp-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</a:t>
            </a:r>
            <a:r>
              <a:rPr lang="en-US" sz="3000" b="1" dirty="0" err="1">
                <a:latin typeface="ML-Aathira" pitchFamily="82" charset="0"/>
              </a:rPr>
              <a:t>bv¡p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enäÀPn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F¶mWp</a:t>
            </a:r>
            <a:r>
              <a:rPr lang="en-US" sz="3000" b="1" dirty="0">
                <a:latin typeface="ML-Aathira" pitchFamily="82" charset="0"/>
              </a:rPr>
              <a:t> ]d-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-I. “</a:t>
            </a:r>
            <a:r>
              <a:rPr lang="en-US" sz="3000" b="1" dirty="0" err="1">
                <a:latin typeface="ML-Aathira" pitchFamily="82" charset="0"/>
              </a:rPr>
              <a:t>sebv¯qÀKnb</a:t>
            </a:r>
            <a:r>
              <a:rPr lang="en-US" sz="3000" b="1" dirty="0">
                <a:latin typeface="ML-Aathira" pitchFamily="82" charset="0"/>
              </a:rPr>
              <a:t>” F¶ {</a:t>
            </a:r>
            <a:r>
              <a:rPr lang="en-US" sz="3000" b="1" dirty="0" err="1">
                <a:latin typeface="ML-Aathira" pitchFamily="82" charset="0"/>
              </a:rPr>
              <a:t>Ko¡p</a:t>
            </a:r>
            <a:r>
              <a:rPr lang="en-US" sz="3000" b="1" dirty="0">
                <a:latin typeface="ML-Aathira" pitchFamily="82" charset="0"/>
              </a:rPr>
              <a:t> ]Z-¯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enäÀPn</a:t>
            </a:r>
            <a:r>
              <a:rPr lang="en-US" sz="3000" b="1" dirty="0">
                <a:latin typeface="ML-Aathira" pitchFamily="82" charset="0"/>
              </a:rPr>
              <a:t> F¶ </a:t>
            </a:r>
            <a:r>
              <a:rPr lang="en-US" sz="3000" b="1" dirty="0" err="1">
                <a:latin typeface="ML-Aathira" pitchFamily="82" charset="0"/>
              </a:rPr>
              <a:t>hm¡p</a:t>
            </a:r>
            <a:r>
              <a:rPr lang="en-US" sz="3000" b="1" dirty="0">
                <a:latin typeface="ML-Aathira" pitchFamily="82" charset="0"/>
              </a:rPr>
              <a:t>-­m-b-Xv. Cu </a:t>
            </a:r>
            <a:r>
              <a:rPr lang="en-US" sz="3000" b="1" dirty="0" err="1">
                <a:latin typeface="ML-Aathira" pitchFamily="82" charset="0"/>
              </a:rPr>
              <a:t>hm¡nsâ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AÀ°w</a:t>
            </a:r>
            <a:r>
              <a:rPr lang="en-US" sz="3000" b="1" dirty="0">
                <a:latin typeface="ML-Aathira" pitchFamily="82" charset="0"/>
              </a:rPr>
              <a:t> s]</a:t>
            </a:r>
            <a:r>
              <a:rPr lang="en-US" sz="3000" b="1" dirty="0" err="1">
                <a:latin typeface="ML-Aathira" pitchFamily="82" charset="0"/>
              </a:rPr>
              <a:t>mXp</a:t>
            </a:r>
            <a:r>
              <a:rPr lang="en-US" sz="3000" b="1" dirty="0">
                <a:latin typeface="ML-Aathira" pitchFamily="82" charset="0"/>
              </a:rPr>
              <a:t>-{]-</a:t>
            </a:r>
            <a:r>
              <a:rPr lang="en-US" sz="3000" b="1" dirty="0" err="1">
                <a:latin typeface="ML-Aathira" pitchFamily="82" charset="0"/>
              </a:rPr>
              <a:t>hr¯n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F¶m-Wv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kaqlw</a:t>
            </a:r>
            <a:r>
              <a:rPr lang="en-US" sz="3000" b="1" dirty="0">
                <a:latin typeface="ML-Aathira" pitchFamily="82" charset="0"/>
              </a:rPr>
              <a:t> ]c-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kvXpXn</a:t>
            </a:r>
            <a:r>
              <a:rPr lang="en-US" sz="3000" b="1" dirty="0">
                <a:latin typeface="ML-Aathira" pitchFamily="82" charset="0"/>
              </a:rPr>
              <a:t>-¡p-¶</a:t>
            </a:r>
            <a:r>
              <a:rPr lang="en-US" sz="3000" b="1" dirty="0" err="1">
                <a:latin typeface="ML-Aathira" pitchFamily="82" charset="0"/>
              </a:rPr>
              <a:t>Xp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kqNn</a:t>
            </a:r>
            <a:r>
              <a:rPr lang="en-US" sz="3000" b="1" dirty="0">
                <a:latin typeface="ML-Aathira" pitchFamily="82" charset="0"/>
              </a:rPr>
              <a:t>-¸n-¡m-\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ss__n-fnÂ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enäÀPn</a:t>
            </a:r>
            <a:r>
              <a:rPr lang="en-US" sz="3000" b="1" dirty="0">
                <a:latin typeface="ML-Aathira" pitchFamily="82" charset="0"/>
              </a:rPr>
              <a:t> F¶ </a:t>
            </a:r>
            <a:r>
              <a:rPr lang="en-US" sz="3000" b="1" dirty="0" err="1">
                <a:latin typeface="ML-Aathira" pitchFamily="82" charset="0"/>
              </a:rPr>
              <a:t>hm¡v</a:t>
            </a:r>
            <a:r>
              <a:rPr lang="en-US" sz="3000" b="1" dirty="0">
                <a:latin typeface="ML-Aathira" pitchFamily="82" charset="0"/>
              </a:rPr>
              <a:t> D]-</a:t>
            </a:r>
            <a:r>
              <a:rPr lang="en-US" sz="3000" b="1" dirty="0" err="1">
                <a:latin typeface="ML-Aathira" pitchFamily="82" charset="0"/>
              </a:rPr>
              <a:t>tbm-Kn</a:t>
            </a:r>
            <a:r>
              <a:rPr lang="en-US" sz="3000" b="1" dirty="0">
                <a:latin typeface="ML-Aathira" pitchFamily="82" charset="0"/>
              </a:rPr>
              <a:t>-¡p-¶-Xv. hnip² </a:t>
            </a:r>
            <a:r>
              <a:rPr lang="en-US" sz="3000" b="1" dirty="0" err="1">
                <a:latin typeface="ML-Aathira" pitchFamily="82" charset="0"/>
              </a:rPr>
              <a:t>IpÀºm</a:t>
            </a:r>
            <a:r>
              <a:rPr lang="en-US" sz="3000" b="1" dirty="0">
                <a:latin typeface="ML-Aathira" pitchFamily="82" charset="0"/>
              </a:rPr>
              <a:t>\, </a:t>
            </a:r>
            <a:r>
              <a:rPr lang="en-US" sz="3000" b="1" dirty="0" err="1">
                <a:latin typeface="ML-Aathira" pitchFamily="82" charset="0"/>
              </a:rPr>
              <a:t>IqZm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-IÄ,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-[-\m-h-Õ-</a:t>
            </a:r>
            <a:r>
              <a:rPr lang="en-US" sz="3000" b="1" dirty="0" err="1">
                <a:latin typeface="ML-Aathira" pitchFamily="82" charset="0"/>
              </a:rPr>
              <a:t>cw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IqZm-im</a:t>
            </a:r>
            <a:r>
              <a:rPr lang="en-US" sz="3000" b="1" dirty="0">
                <a:latin typeface="ML-Aathira" pitchFamily="82" charset="0"/>
              </a:rPr>
              <a:t>-\p-I-c-W-§Ä, </a:t>
            </a:r>
            <a:r>
              <a:rPr lang="en-US" sz="3000" b="1" dirty="0" err="1">
                <a:latin typeface="ML-Aathira" pitchFamily="82" charset="0"/>
              </a:rPr>
              <a:t>bma</a:t>
            </a:r>
            <a:r>
              <a:rPr lang="en-US" sz="3000" b="1" dirty="0">
                <a:latin typeface="ML-Aathira" pitchFamily="82" charset="0"/>
              </a:rPr>
              <a:t>-{]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°-\-IÄ Ch-</a:t>
            </a:r>
            <a:r>
              <a:rPr lang="en-US" sz="3000" b="1" dirty="0" err="1">
                <a:latin typeface="ML-Aathira" pitchFamily="82" charset="0"/>
              </a:rPr>
              <a:t>sbÃmw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-cm-[\ (en-</a:t>
            </a:r>
            <a:r>
              <a:rPr lang="en-US" sz="3000" b="1" dirty="0" err="1">
                <a:latin typeface="ML-Aathira" pitchFamily="82" charset="0"/>
              </a:rPr>
              <a:t>äÀPn</a:t>
            </a:r>
            <a:r>
              <a:rPr lang="en-US" sz="3000" b="1" dirty="0">
                <a:latin typeface="ML-Aathira" pitchFamily="82" charset="0"/>
              </a:rPr>
              <a:t>) F¶ </a:t>
            </a:r>
            <a:r>
              <a:rPr lang="en-US" sz="3000" b="1" dirty="0" err="1">
                <a:latin typeface="ML-Aathira" pitchFamily="82" charset="0"/>
              </a:rPr>
              <a:t>hm¡p-sIm­v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kqNn</a:t>
            </a:r>
            <a:r>
              <a:rPr lang="en-US" sz="3000" b="1" dirty="0">
                <a:latin typeface="ML-Aathira" pitchFamily="82" charset="0"/>
              </a:rPr>
              <a:t>-¸n-¡p-¶p.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1066800"/>
            <a:ext cx="8153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nXm</a:t>
            </a:r>
            <a:r>
              <a:rPr lang="en-US" sz="3000" b="1" dirty="0">
                <a:latin typeface="ML-Aathira" pitchFamily="82" charset="0"/>
              </a:rPr>
              <a:t>-hp-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A\p-c-</a:t>
            </a:r>
            <a:r>
              <a:rPr lang="en-US" sz="3000" b="1" dirty="0" err="1">
                <a:latin typeface="ML-Aathira" pitchFamily="82" charset="0"/>
              </a:rPr>
              <a:t>RvPn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cmb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k`m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aq</a:t>
            </a:r>
            <a:r>
              <a:rPr lang="en-US" sz="3000" b="1" dirty="0">
                <a:latin typeface="ML-Aathira" pitchFamily="82" charset="0"/>
              </a:rPr>
              <a:t>-l-¯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]c-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hnizmk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tLm</a:t>
            </a:r>
            <a:r>
              <a:rPr lang="en-US" sz="3000" b="1" dirty="0">
                <a:latin typeface="ML-Aathira" pitchFamily="82" charset="0"/>
              </a:rPr>
              <a:t>-j-W-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 (en-</a:t>
            </a:r>
            <a:r>
              <a:rPr lang="en-US" sz="3000" b="1" dirty="0" err="1">
                <a:latin typeface="ML-Aathira" pitchFamily="82" charset="0"/>
              </a:rPr>
              <a:t>äÀPn</a:t>
            </a:r>
            <a:r>
              <a:rPr lang="en-US" sz="3000" b="1" dirty="0">
                <a:latin typeface="ML-Aathira" pitchFamily="82" charset="0"/>
              </a:rPr>
              <a:t>). ]</a:t>
            </a:r>
            <a:r>
              <a:rPr lang="en-US" sz="3000" b="1" dirty="0" err="1">
                <a:latin typeface="ML-Aathira" pitchFamily="82" charset="0"/>
              </a:rPr>
              <a:t>nXm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-t\m-Sp-ff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\l-¯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-X-\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-X-¯n-</a:t>
            </a:r>
            <a:r>
              <a:rPr lang="en-US" sz="3000" b="1" dirty="0" err="1">
                <a:latin typeface="ML-Aathira" pitchFamily="82" charset="0"/>
              </a:rPr>
              <a:t>eq-sSbpw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Ipcnip</a:t>
            </a:r>
            <a:r>
              <a:rPr lang="en-US" sz="3000" b="1" dirty="0">
                <a:latin typeface="ML-Aathira" pitchFamily="82" charset="0"/>
              </a:rPr>
              <a:t> ac-W-¯n-</a:t>
            </a:r>
            <a:r>
              <a:rPr lang="en-US" sz="3000" b="1" dirty="0" err="1">
                <a:latin typeface="ML-Aathira" pitchFamily="82" charset="0"/>
              </a:rPr>
              <a:t>eq-sSbpw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AÀ¸n</a:t>
            </a:r>
            <a:r>
              <a:rPr lang="en-US" sz="3000" b="1" dirty="0">
                <a:latin typeface="ML-Aathira" pitchFamily="82" charset="0"/>
              </a:rPr>
              <a:t>¨ _en-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]¦p-</a:t>
            </a:r>
            <a:r>
              <a:rPr lang="en-US" sz="3000" b="1" dirty="0" err="1">
                <a:latin typeface="ML-Aathira" pitchFamily="82" charset="0"/>
              </a:rPr>
              <a:t>tNÀ¶p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k` ]</a:t>
            </a:r>
            <a:r>
              <a:rPr lang="en-US" sz="3000" b="1" dirty="0" err="1">
                <a:latin typeface="ML-Aathira" pitchFamily="82" charset="0"/>
              </a:rPr>
              <a:t>nXmhpw</a:t>
            </a:r>
            <a:r>
              <a:rPr lang="en-US" sz="3000" b="1" dirty="0">
                <a:latin typeface="ML-Aathira" pitchFamily="82" charset="0"/>
              </a:rPr>
              <a:t> ]p{X\pw ]cn-ip-²m-ßm-hp-amb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-¯n\v </a:t>
            </a:r>
            <a:r>
              <a:rPr lang="en-US" sz="3000" b="1" dirty="0" err="1">
                <a:latin typeface="ML-Aathira" pitchFamily="82" charset="0"/>
              </a:rPr>
              <a:t>AÀ¸n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CXv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enäÀPn-bn-eqsS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{IkvXh³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jym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Pohn-Xw</a:t>
            </a:r>
            <a:r>
              <a:rPr lang="en-US" sz="3000" b="1" dirty="0">
                <a:latin typeface="ML-Aathira" pitchFamily="82" charset="0"/>
              </a:rPr>
              <a:t>, ]</a:t>
            </a:r>
            <a:r>
              <a:rPr lang="en-US" sz="3000" b="1" dirty="0" err="1">
                <a:latin typeface="ML-Aathira" pitchFamily="82" charset="0"/>
              </a:rPr>
              <a:t>oUm</a:t>
            </a:r>
            <a:r>
              <a:rPr lang="en-US" sz="3000" b="1" dirty="0">
                <a:latin typeface="ML-Aathira" pitchFamily="82" charset="0"/>
              </a:rPr>
              <a:t>-k-l-\w, </a:t>
            </a:r>
            <a:r>
              <a:rPr lang="en-US" sz="3000" b="1" dirty="0" err="1">
                <a:latin typeface="ML-Aathira" pitchFamily="82" charset="0"/>
              </a:rPr>
              <a:t>Ipcn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-a-c-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D°m</a:t>
            </a:r>
            <a:r>
              <a:rPr lang="en-US" sz="3000" b="1" dirty="0">
                <a:latin typeface="ML-Aathira" pitchFamily="82" charset="0"/>
              </a:rPr>
              <a:t>-\w, </a:t>
            </a:r>
            <a:r>
              <a:rPr lang="en-US" sz="3000" b="1" dirty="0" err="1">
                <a:latin typeface="ML-Aathira" pitchFamily="82" charset="0"/>
              </a:rPr>
              <a:t>kzÀKm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tcm</a:t>
            </a:r>
            <a:r>
              <a:rPr lang="en-US" sz="3000" b="1" dirty="0">
                <a:latin typeface="ML-Aathira" pitchFamily="82" charset="0"/>
              </a:rPr>
              <a:t>-l-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, ]cn-ip-²m-ßm-hnsâ BK-a\w </a:t>
            </a:r>
            <a:r>
              <a:rPr lang="en-US" sz="3000" b="1" dirty="0" err="1">
                <a:latin typeface="ML-Aathira" pitchFamily="82" charset="0"/>
              </a:rPr>
              <a:t>F¶o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c£m-Ic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</a:t>
            </a:r>
            <a:r>
              <a:rPr lang="en-US" sz="3000" b="1" dirty="0">
                <a:latin typeface="ML-Aathira" pitchFamily="82" charset="0"/>
              </a:rPr>
              <a:t>`-h-§-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]¦p-]-</a:t>
            </a:r>
            <a:r>
              <a:rPr lang="en-US" sz="3000" b="1" dirty="0" err="1">
                <a:latin typeface="ML-Aathira" pitchFamily="82" charset="0"/>
              </a:rPr>
              <a:t>äp</a:t>
            </a:r>
            <a:r>
              <a:rPr lang="en-US" sz="3000" b="1" dirty="0">
                <a:latin typeface="ML-Aathira" pitchFamily="82" charset="0"/>
              </a:rPr>
              <a:t>-¶p. </a:t>
            </a:r>
            <a:r>
              <a:rPr lang="en-US" sz="3000" b="1" dirty="0" err="1">
                <a:latin typeface="ML-Aathira" pitchFamily="82" charset="0"/>
              </a:rPr>
              <a:t>enäÀPn-bnse</a:t>
            </a:r>
            <a:r>
              <a:rPr lang="en-US" sz="3000" b="1" dirty="0">
                <a:latin typeface="ML-Aathira" pitchFamily="82" charset="0"/>
              </a:rPr>
              <a:t> AS-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-f-§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XoI§fpw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hgn-bmWv</a:t>
            </a:r>
            <a:r>
              <a:rPr lang="en-US" sz="3000" b="1" dirty="0">
                <a:latin typeface="ML-Aathira" pitchFamily="82" charset="0"/>
              </a:rPr>
              <a:t> k` Cu </a:t>
            </a:r>
            <a:r>
              <a:rPr lang="en-US" sz="3000" b="1" dirty="0" err="1">
                <a:latin typeface="ML-Aathira" pitchFamily="82" charset="0"/>
              </a:rPr>
              <a:t>cl-ky</a:t>
            </a:r>
            <a:r>
              <a:rPr lang="en-US" sz="3000" b="1" dirty="0">
                <a:latin typeface="ML-Aathira" pitchFamily="82" charset="0"/>
              </a:rPr>
              <a:t>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]¦p-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-cp-¶-Xv.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0-31-2012\CMC TEXT\Malayalam\Malayalam Std 9\Jesus Life.tif"/>
          <p:cNvPicPr>
            <a:picLocks noChangeAspect="1" noChangeArrowheads="1"/>
          </p:cNvPicPr>
          <p:nvPr/>
        </p:nvPicPr>
        <p:blipFill>
          <a:blip r:embed="rId2"/>
          <a:srcRect l="8235" t="932" r="8235" b="85668"/>
          <a:stretch>
            <a:fillRect/>
          </a:stretch>
        </p:blipFill>
        <p:spPr bwMode="auto">
          <a:xfrm>
            <a:off x="0" y="0"/>
            <a:ext cx="2474877" cy="3276600"/>
          </a:xfrm>
          <a:prstGeom prst="rect">
            <a:avLst/>
          </a:prstGeom>
          <a:noFill/>
        </p:spPr>
      </p:pic>
      <p:pic>
        <p:nvPicPr>
          <p:cNvPr id="5" name="Picture 2" descr="D:\10-31-2012\CMC TEXT\Malayalam\Malayalam Std 9\Jesus Life.tif"/>
          <p:cNvPicPr>
            <a:picLocks noChangeAspect="1" noChangeArrowheads="1"/>
          </p:cNvPicPr>
          <p:nvPr/>
        </p:nvPicPr>
        <p:blipFill>
          <a:blip r:embed="rId2"/>
          <a:srcRect l="8235" t="14605" r="8235" b="67895"/>
          <a:stretch>
            <a:fillRect/>
          </a:stretch>
        </p:blipFill>
        <p:spPr bwMode="auto">
          <a:xfrm>
            <a:off x="0" y="2590800"/>
            <a:ext cx="2467841" cy="4267200"/>
          </a:xfrm>
          <a:prstGeom prst="rect">
            <a:avLst/>
          </a:prstGeom>
          <a:noFill/>
        </p:spPr>
      </p:pic>
      <p:pic>
        <p:nvPicPr>
          <p:cNvPr id="7" name="Picture 2" descr="D:\10-31-2012\CMC TEXT\Malayalam\Malayalam Std 9\Jesus Life.tif"/>
          <p:cNvPicPr>
            <a:picLocks noChangeAspect="1" noChangeArrowheads="1"/>
          </p:cNvPicPr>
          <p:nvPr/>
        </p:nvPicPr>
        <p:blipFill>
          <a:blip r:embed="rId2"/>
          <a:srcRect l="8235" t="49645" r="8235" b="34813"/>
          <a:stretch>
            <a:fillRect/>
          </a:stretch>
        </p:blipFill>
        <p:spPr bwMode="auto">
          <a:xfrm>
            <a:off x="4122031" y="2422030"/>
            <a:ext cx="2888369" cy="4435970"/>
          </a:xfrm>
          <a:prstGeom prst="rect">
            <a:avLst/>
          </a:prstGeom>
          <a:noFill/>
        </p:spPr>
      </p:pic>
      <p:pic>
        <p:nvPicPr>
          <p:cNvPr id="1027" name="Picture 3" descr="D:\web photo\lession 9\Jesus-jesus-6589875-800-471.jpg"/>
          <p:cNvPicPr>
            <a:picLocks noChangeAspect="1" noChangeArrowheads="1"/>
          </p:cNvPicPr>
          <p:nvPr/>
        </p:nvPicPr>
        <p:blipFill>
          <a:blip r:embed="rId3"/>
          <a:srcRect b="5556"/>
          <a:stretch>
            <a:fillRect/>
          </a:stretch>
        </p:blipFill>
        <p:spPr bwMode="auto">
          <a:xfrm>
            <a:off x="2339924" y="0"/>
            <a:ext cx="4659363" cy="2590800"/>
          </a:xfrm>
          <a:prstGeom prst="rect">
            <a:avLst/>
          </a:prstGeom>
          <a:noFill/>
        </p:spPr>
      </p:pic>
      <p:pic>
        <p:nvPicPr>
          <p:cNvPr id="8" name="Picture 2" descr="D:\10-31-2012\CMC TEXT\Malayalam\Malayalam Std 9\Jesus Life.tif"/>
          <p:cNvPicPr>
            <a:picLocks noChangeAspect="1" noChangeArrowheads="1"/>
          </p:cNvPicPr>
          <p:nvPr/>
        </p:nvPicPr>
        <p:blipFill>
          <a:blip r:embed="rId2"/>
          <a:srcRect l="8235" t="65540" r="8235" b="18565"/>
          <a:stretch>
            <a:fillRect/>
          </a:stretch>
        </p:blipFill>
        <p:spPr bwMode="auto">
          <a:xfrm>
            <a:off x="6960909" y="0"/>
            <a:ext cx="2183090" cy="3429000"/>
          </a:xfrm>
          <a:prstGeom prst="rect">
            <a:avLst/>
          </a:prstGeom>
          <a:noFill/>
        </p:spPr>
      </p:pic>
      <p:pic>
        <p:nvPicPr>
          <p:cNvPr id="9" name="Picture 2" descr="D:\10-31-2012\CMC TEXT\Malayalam\Malayalam Std 9\Jesus Life.tif"/>
          <p:cNvPicPr>
            <a:picLocks noChangeAspect="1" noChangeArrowheads="1"/>
          </p:cNvPicPr>
          <p:nvPr/>
        </p:nvPicPr>
        <p:blipFill>
          <a:blip r:embed="rId2"/>
          <a:srcRect l="8235" t="82141" r="8235" b="552"/>
          <a:stretch>
            <a:fillRect/>
          </a:stretch>
        </p:blipFill>
        <p:spPr bwMode="auto">
          <a:xfrm>
            <a:off x="6960910" y="3124200"/>
            <a:ext cx="2183090" cy="3733800"/>
          </a:xfrm>
          <a:prstGeom prst="rect">
            <a:avLst/>
          </a:prstGeom>
          <a:noFill/>
        </p:spPr>
      </p:pic>
      <p:pic>
        <p:nvPicPr>
          <p:cNvPr id="1028" name="Picture 4" descr="D:\web photo\lession 9\Dov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7287" y="3429000"/>
            <a:ext cx="1992313" cy="199231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(aÀt¡m.10:1þ12)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“\n§-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ico</a:t>
            </a:r>
            <a:r>
              <a:rPr lang="en-US" sz="3000" b="1" dirty="0">
                <a:latin typeface="ML-Aathira" pitchFamily="82" charset="0"/>
              </a:rPr>
              <a:t>-c-§</a:t>
            </a:r>
            <a:r>
              <a:rPr lang="en-US" sz="3000" b="1" dirty="0" err="1">
                <a:latin typeface="ML-Aathira" pitchFamily="82" charset="0"/>
              </a:rPr>
              <a:t>sf</a:t>
            </a:r>
            <a:r>
              <a:rPr lang="en-US" sz="3000" b="1" dirty="0">
                <a:latin typeface="ML-Aathira" pitchFamily="82" charset="0"/>
              </a:rPr>
              <a:t> hnip-²hpw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-¯n\p {]</a:t>
            </a:r>
            <a:r>
              <a:rPr lang="en-US" sz="3000" b="1" dirty="0" err="1">
                <a:latin typeface="ML-Aathira" pitchFamily="82" charset="0"/>
              </a:rPr>
              <a:t>oXn</a:t>
            </a:r>
            <a:r>
              <a:rPr lang="en-US" sz="3000" b="1" dirty="0">
                <a:latin typeface="ML-Aathira" pitchFamily="82" charset="0"/>
              </a:rPr>
              <a:t>-I-c-hp-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kPo</a:t>
            </a:r>
            <a:r>
              <a:rPr lang="en-US" sz="3000" b="1" dirty="0">
                <a:latin typeface="ML-Aathira" pitchFamily="82" charset="0"/>
              </a:rPr>
              <a:t>-h-_</a:t>
            </a:r>
            <a:r>
              <a:rPr lang="en-US" sz="3000" b="1" dirty="0" err="1">
                <a:latin typeface="ML-Aathira" pitchFamily="82" charset="0"/>
              </a:rPr>
              <a:t>enbmbn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kaÀ¸n</a:t>
            </a:r>
            <a:r>
              <a:rPr lang="en-US" sz="3000" b="1" dirty="0">
                <a:latin typeface="ML-Aathira" pitchFamily="82" charset="0"/>
              </a:rPr>
              <a:t>-¡p-hn³. </a:t>
            </a:r>
            <a:r>
              <a:rPr lang="en-US" sz="3000" b="1" dirty="0" err="1">
                <a:latin typeface="ML-Aathira" pitchFamily="82" charset="0"/>
              </a:rPr>
              <a:t>CXm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 \n§-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bYmÀ</a:t>
            </a:r>
            <a:r>
              <a:rPr lang="en-US" sz="3000" b="1" dirty="0">
                <a:latin typeface="ML-Aathira" pitchFamily="82" charset="0"/>
              </a:rPr>
              <a:t>°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-[\</a:t>
            </a:r>
          </a:p>
          <a:p>
            <a:pPr algn="ctr"/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tdm</a:t>
            </a:r>
            <a:r>
              <a:rPr lang="en-US" sz="3000" dirty="0">
                <a:latin typeface="ML-Aathira" pitchFamily="82" charset="0"/>
              </a:rPr>
              <a:t>-a. 12:1).</a:t>
            </a:r>
            <a:r>
              <a:rPr lang="en-US" sz="3200" dirty="0">
                <a:latin typeface="ML-IndulekhaHeavy" pitchFamily="82" charset="0"/>
              </a:rPr>
              <a:t/>
            </a:r>
            <a:br>
              <a:rPr lang="en-US" sz="3200" dirty="0">
                <a:latin typeface="ML-IndulekhaHeavy" pitchFamily="82" charset="0"/>
              </a:rPr>
            </a:br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nXy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ptcmlnX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temImhkm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whsc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BhÀ¯n¡p¶Xn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err="1">
                <a:latin typeface="ML-Aathira" pitchFamily="82" charset="0"/>
              </a:rPr>
              <a:t>kzbw</a:t>
            </a:r>
            <a:r>
              <a:rPr lang="en-US" sz="3000" b="1" dirty="0">
                <a:latin typeface="ML-Aathira" pitchFamily="82" charset="0"/>
              </a:rPr>
              <a:t> _</a:t>
            </a:r>
            <a:r>
              <a:rPr lang="en-US" sz="3000" b="1" dirty="0" err="1">
                <a:latin typeface="ML-Aathira" pitchFamily="82" charset="0"/>
              </a:rPr>
              <a:t>enbmbn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AÀ¸n¨psIm­v</a:t>
            </a:r>
            <a:r>
              <a:rPr lang="en-US" sz="3000" b="1" dirty="0">
                <a:latin typeface="ML-Aathira" pitchFamily="82" charset="0"/>
              </a:rPr>
              <a:t> \o </a:t>
            </a:r>
            <a:r>
              <a:rPr lang="en-US" sz="3000" b="1" dirty="0" err="1">
                <a:latin typeface="ML-Aathira" pitchFamily="82" charset="0"/>
              </a:rPr>
              <a:t>k`bv¡p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evInb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\, Bßhnip²ntbmsS AÀ¸n¡phm³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iàcm¡Wsa¶p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R§sft</a:t>
            </a:r>
            <a:r>
              <a:rPr lang="en-US" sz="3000" b="1" dirty="0">
                <a:latin typeface="ML-Aathira" pitchFamily="82" charset="0"/>
              </a:rPr>
              <a:t>]£</a:t>
            </a:r>
            <a:r>
              <a:rPr lang="en-US" sz="3000" b="1" dirty="0" err="1">
                <a:latin typeface="ML-Aathira" pitchFamily="82" charset="0"/>
              </a:rPr>
              <a:t>n¡p¶p</a:t>
            </a:r>
            <a:endParaRPr lang="en-US" sz="3000" b="1" dirty="0">
              <a:latin typeface="ML-Aathira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k`-bpsS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</a:t>
            </a:r>
            <a:r>
              <a:rPr lang="en-US" sz="3000" b="1" dirty="0" err="1">
                <a:latin typeface="ML-Aathira" pitchFamily="82" charset="0"/>
              </a:rPr>
              <a:t>sb¡p-dn¨p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-¨v,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AXnÂ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kPo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]¦p-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>
                  <a:tint val="75000"/>
                </a:schemeClr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2112020"/>
            <a:ext cx="7162800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</a:t>
            </a:r>
            <a:r>
              <a:rPr lang="en-US" sz="2600" b="1" dirty="0">
                <a:latin typeface="ML-Aathira" pitchFamily="82" charset="0"/>
              </a:rPr>
              <a:t>{</a:t>
            </a:r>
            <a:r>
              <a:rPr lang="en-US" sz="2600" b="1" dirty="0" err="1">
                <a:latin typeface="ML-Aathira" pitchFamily="82" charset="0"/>
              </a:rPr>
              <a:t>Iqin¡s</a:t>
            </a:r>
            <a:r>
              <a:rPr lang="en-US" sz="2600" b="1" dirty="0">
                <a:latin typeface="ML-Aathira" pitchFamily="82" charset="0"/>
              </a:rPr>
              <a:t>¸« </a:t>
            </a:r>
            <a:r>
              <a:rPr lang="en-US" sz="2600" b="1" dirty="0" err="1">
                <a:latin typeface="ML-Aathira" pitchFamily="82" charset="0"/>
              </a:rPr>
              <a:t>CutimbpsS</a:t>
            </a:r>
            <a:r>
              <a:rPr lang="en-US" sz="2600" b="1" dirty="0">
                <a:latin typeface="ML-Aathira" pitchFamily="82" charset="0"/>
              </a:rPr>
              <a:t> \</a:t>
            </a:r>
            <a:r>
              <a:rPr lang="en-US" sz="2600" b="1" dirty="0" err="1">
                <a:latin typeface="ML-Aathira" pitchFamily="82" charset="0"/>
              </a:rPr>
              <a:t>ma¯nÂ</a:t>
            </a:r>
            <a:r>
              <a:rPr lang="en-US" sz="2600" b="1" dirty="0">
                <a:latin typeface="ML-Aathira" pitchFamily="82" charset="0"/>
              </a:rPr>
              <a:t> {]]©{</a:t>
            </a:r>
            <a:r>
              <a:rPr lang="en-US" sz="2600" b="1" dirty="0" err="1">
                <a:latin typeface="ML-Aathira" pitchFamily="82" charset="0"/>
              </a:rPr>
              <a:t>kjvSmhmb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ssZh¯n</a:t>
            </a:r>
            <a:r>
              <a:rPr lang="en-US" sz="2600" b="1" dirty="0">
                <a:latin typeface="ML-Aathira" pitchFamily="82" charset="0"/>
              </a:rPr>
              <a:t>\v {]</a:t>
            </a:r>
            <a:r>
              <a:rPr lang="en-US" sz="2600" b="1" dirty="0" err="1">
                <a:latin typeface="ML-Aathira" pitchFamily="82" charset="0"/>
              </a:rPr>
              <a:t>mÀ</a:t>
            </a:r>
            <a:r>
              <a:rPr lang="en-US" sz="2600" b="1" dirty="0">
                <a:latin typeface="ML-Aathira" pitchFamily="82" charset="0"/>
              </a:rPr>
              <a:t>°\</a:t>
            </a:r>
            <a:r>
              <a:rPr lang="en-US" sz="2600" b="1" dirty="0" err="1">
                <a:latin typeface="ML-Aathira" pitchFamily="82" charset="0"/>
              </a:rPr>
              <a:t>Ifpw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IrXÚXmkvtXm</a:t>
            </a:r>
            <a:r>
              <a:rPr lang="en-US" sz="2600" b="1" dirty="0">
                <a:latin typeface="ML-Aathira" pitchFamily="82" charset="0"/>
              </a:rPr>
              <a:t>{</a:t>
            </a:r>
            <a:r>
              <a:rPr lang="en-US" sz="2600" b="1" dirty="0" err="1">
                <a:latin typeface="ML-Aathira" pitchFamily="82" charset="0"/>
              </a:rPr>
              <a:t>X§fpw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 smtClean="0">
                <a:latin typeface="ML-Aathira" pitchFamily="82" charset="0"/>
              </a:rPr>
              <a:t>AÀ¸n¡m</a:t>
            </a:r>
            <a:r>
              <a:rPr lang="en-US" sz="2600" b="1" dirty="0">
                <a:latin typeface="ML-Aathira" pitchFamily="82" charset="0"/>
              </a:rPr>
              <a:t>¯ </a:t>
            </a:r>
            <a:r>
              <a:rPr lang="en-US" sz="2600" b="1" dirty="0" err="1">
                <a:latin typeface="ML-Aathira" pitchFamily="82" charset="0"/>
              </a:rPr>
              <a:t>Hscmä</a:t>
            </a:r>
            <a:r>
              <a:rPr lang="en-US" sz="2600" b="1" dirty="0">
                <a:latin typeface="ML-Aathira" pitchFamily="82" charset="0"/>
              </a:rPr>
              <a:t> a\</a:t>
            </a:r>
            <a:r>
              <a:rPr lang="en-US" sz="2600" b="1" dirty="0" err="1">
                <a:latin typeface="ML-Aathira" pitchFamily="82" charset="0"/>
              </a:rPr>
              <a:t>pjyIpew</a:t>
            </a:r>
            <a:r>
              <a:rPr lang="en-US" sz="2600" b="1" dirty="0">
                <a:latin typeface="ML-Aathira" pitchFamily="82" charset="0"/>
              </a:rPr>
              <a:t> t]</a:t>
            </a:r>
            <a:r>
              <a:rPr lang="en-US" sz="2600" b="1" dirty="0" err="1">
                <a:latin typeface="ML-Aathira" pitchFamily="82" charset="0"/>
              </a:rPr>
              <a:t>mepanÃ</a:t>
            </a:r>
            <a:r>
              <a:rPr lang="en-US" sz="2600" b="1" dirty="0">
                <a:latin typeface="ML-Aathira" pitchFamily="82" charset="0"/>
              </a:rPr>
              <a:t>.</a:t>
            </a:r>
          </a:p>
          <a:p>
            <a:pPr algn="ctr"/>
            <a:r>
              <a:rPr lang="en-US" sz="2600" dirty="0">
                <a:latin typeface="ML-Aathira" pitchFamily="82" charset="0"/>
              </a:rPr>
              <a:t>(</a:t>
            </a:r>
            <a:r>
              <a:rPr lang="en-US" sz="2600" dirty="0" err="1">
                <a:latin typeface="ML-Aathira" pitchFamily="82" charset="0"/>
              </a:rPr>
              <a:t>hn</a:t>
            </a:r>
            <a:r>
              <a:rPr lang="en-US" sz="2600" dirty="0">
                <a:latin typeface="ML-Aathira" pitchFamily="82" charset="0"/>
              </a:rPr>
              <a:t>. PÌn³)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2502408"/>
            <a:ext cx="6805613" cy="4355592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04800" y="1600200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ssZhm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-cm-[\</a:t>
            </a:r>
          </a:p>
          <a:p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G:\class 3 bit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381000"/>
            <a:ext cx="5346700" cy="1195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themasterstable.files.wordpress.com/2008/04/woman_at_the_wel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059366"/>
            <a:ext cx="7315200" cy="5798634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4800" y="304800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Cutimbpw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kacnbm¡mcnbpw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85800" y="1295400"/>
            <a:ext cx="76962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a\p-jy³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-[-I³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[\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aX§fnÂ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 ]g-b-\n-b-a-¯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Bßmhp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jvS-amb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kXy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Bßm-hnepw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-cm-[\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Cutim-bpsS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  <a:p>
            <a:pPr marL="514350" indent="-514350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	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-[-\-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ep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-ff ]¦p-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 startAt="6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k`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bYmÀ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°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mkaqlw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 startAt="6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-cm-[-\ -(en-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äÀPn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471874"/>
            <a:ext cx="8001000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a\p-jy³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-[-I³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Nn´m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àn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-ff a\p-</a:t>
            </a:r>
            <a:r>
              <a:rPr lang="en-US" sz="3000" b="1" dirty="0" err="1">
                <a:latin typeface="ML-Aathira" pitchFamily="82" charset="0"/>
              </a:rPr>
              <a:t>jysâ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-[\ {]]-©-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àn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  </a:t>
            </a:r>
            <a:r>
              <a:rPr lang="en-US" sz="3000" b="1" dirty="0" err="1">
                <a:latin typeface="ML-Aathira" pitchFamily="82" charset="0"/>
              </a:rPr>
              <a:t>HXp</a:t>
            </a:r>
            <a:r>
              <a:rPr lang="en-US" sz="3000" b="1" dirty="0">
                <a:latin typeface="ML-Aathira" pitchFamily="82" charset="0"/>
              </a:rPr>
              <a:t>-§n-\n-¶n-Ã. Cu </a:t>
            </a:r>
            <a:r>
              <a:rPr lang="en-US" sz="3000" b="1" dirty="0" err="1">
                <a:latin typeface="ML-Aathira" pitchFamily="82" charset="0"/>
              </a:rPr>
              <a:t>iàn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fp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sbÃmw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n¶nÂ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hÀ¯n</a:t>
            </a:r>
            <a:r>
              <a:rPr lang="en-US" sz="3000" b="1" dirty="0">
                <a:latin typeface="ML-Aathira" pitchFamily="82" charset="0"/>
              </a:rPr>
              <a:t>-¡p-¶, </a:t>
            </a:r>
            <a:r>
              <a:rPr lang="en-US" sz="3000" b="1" dirty="0" err="1">
                <a:latin typeface="ML-Aathira" pitchFamily="82" charset="0"/>
              </a:rPr>
              <a:t>Ahbv¡v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iàn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 A\-´-</a:t>
            </a:r>
            <a:r>
              <a:rPr lang="en-US" sz="3000" b="1" dirty="0" err="1">
                <a:latin typeface="ML-Aathira" pitchFamily="82" charset="0"/>
              </a:rPr>
              <a:t>i-àn-bnÂ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Ahsâ</a:t>
            </a:r>
            <a:r>
              <a:rPr lang="en-US" sz="3000" b="1" dirty="0">
                <a:latin typeface="ML-Aathira" pitchFamily="82" charset="0"/>
              </a:rPr>
              <a:t> a\</a:t>
            </a:r>
            <a:r>
              <a:rPr lang="en-US" sz="3000" b="1" dirty="0" err="1">
                <a:latin typeface="ML-Aathira" pitchFamily="82" charset="0"/>
              </a:rPr>
              <a:t>Êv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F¯n-t¨À¶p</a:t>
            </a:r>
            <a:r>
              <a:rPr lang="en-US" sz="3000" b="1" dirty="0">
                <a:latin typeface="ML-Aathira" pitchFamily="82" charset="0"/>
              </a:rPr>
              <a:t>. Cu A\-´-</a:t>
            </a:r>
            <a:r>
              <a:rPr lang="en-US" sz="3000" b="1" dirty="0" err="1">
                <a:latin typeface="ML-Aathira" pitchFamily="82" charset="0"/>
              </a:rPr>
              <a:t>i-ànsb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F¶v</a:t>
            </a:r>
            <a:r>
              <a:rPr lang="en-US" sz="3000" b="1" dirty="0">
                <a:latin typeface="ML-Aathira" pitchFamily="82" charset="0"/>
              </a:rPr>
              <a:t> Ah³ t]cp-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-fn-¨p. </a:t>
            </a:r>
            <a:r>
              <a:rPr lang="en-US" sz="3000" b="1" dirty="0" err="1">
                <a:latin typeface="ML-Aathira" pitchFamily="82" charset="0"/>
              </a:rPr>
              <a:t>F¦nepw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apJy</a:t>
            </a:r>
            <a:r>
              <a:rPr lang="en-US" sz="3000" b="1" dirty="0">
                <a:latin typeface="ML-Aathira" pitchFamily="82" charset="0"/>
              </a:rPr>
              <a:t>-L-</a:t>
            </a:r>
            <a:r>
              <a:rPr lang="en-US" sz="3000" b="1" dirty="0" err="1">
                <a:latin typeface="ML-Aathira" pitchFamily="82" charset="0"/>
              </a:rPr>
              <a:t>SIw</a:t>
            </a:r>
            <a:r>
              <a:rPr lang="en-US" sz="3000" b="1" dirty="0">
                <a:latin typeface="ML-Aathira" pitchFamily="82" charset="0"/>
              </a:rPr>
              <a:t> _en-</a:t>
            </a:r>
            <a:r>
              <a:rPr lang="en-US" sz="3000" b="1" dirty="0" err="1">
                <a:latin typeface="ML-Aathira" pitchFamily="82" charset="0"/>
              </a:rPr>
              <a:t>bÀ</a:t>
            </a:r>
            <a:r>
              <a:rPr lang="en-US" sz="3000" b="1" dirty="0">
                <a:latin typeface="ML-Aathira" pitchFamily="82" charset="0"/>
              </a:rPr>
              <a:t>¸-W-am-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-cp-¶p.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-¯nsâ Omb-bnepw kmZr-iy-¯nepw krjvSn-¡-s¸« a\p-jy-\nÂ A´Àeo-\-am-bn-cp¶ ssZhm-`n-ap-Jy-amWv Ahs\ ssZhm-cm-[-\-bn-te¡v \bn-¨-Xv.</a:t>
            </a:r>
          </a:p>
        </p:txBody>
      </p:sp>
      <p:pic>
        <p:nvPicPr>
          <p:cNvPr id="1026" name="Picture 2" descr="D:\web photo\lession 9\563928_10151208261125827_1001859939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52578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533400"/>
            <a:ext cx="8153400" cy="5709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-§-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FÃm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</a:t>
            </a:r>
            <a:r>
              <a:rPr lang="en-US" sz="3000" b="1" dirty="0">
                <a:latin typeface="ML-Aathira" pitchFamily="82" charset="0"/>
              </a:rPr>
              <a:t>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</a:t>
            </a:r>
            <a:r>
              <a:rPr lang="en-US" sz="3000" b="1" dirty="0" err="1">
                <a:latin typeface="ML-Aathira" pitchFamily="82" charset="0"/>
              </a:rPr>
              <a:t>bv¡p</a:t>
            </a:r>
            <a:r>
              <a:rPr lang="en-US" sz="3000" b="1" dirty="0">
                <a:latin typeface="ML-Aathira" pitchFamily="82" charset="0"/>
              </a:rPr>
              <a:t> {]m[m\</a:t>
            </a:r>
            <a:r>
              <a:rPr lang="en-US" sz="3000" b="1" dirty="0" err="1">
                <a:latin typeface="ML-Aathira" pitchFamily="82" charset="0"/>
              </a:rPr>
              <a:t>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Iev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n¡p</a:t>
            </a:r>
            <a:r>
              <a:rPr lang="en-US" sz="3000" b="1" dirty="0">
                <a:latin typeface="ML-Aathira" pitchFamily="82" charset="0"/>
              </a:rPr>
              <a:t>-¶-h-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 smtClean="0">
                <a:latin typeface="ML-Aathira" pitchFamily="82" charset="0"/>
              </a:rPr>
              <a:t>BNmc</a:t>
            </a:r>
            <a:r>
              <a:rPr lang="en-US" sz="3000" b="1" dirty="0" smtClean="0">
                <a:latin typeface="ML-Aathira" pitchFamily="82" charset="0"/>
              </a:rPr>
              <a:t> </a:t>
            </a:r>
            <a:r>
              <a:rPr lang="en-US" sz="3000" b="1" dirty="0" err="1" smtClean="0">
                <a:latin typeface="ML-Aathira" pitchFamily="82" charset="0"/>
              </a:rPr>
              <a:t>coXn</a:t>
            </a:r>
            <a:r>
              <a:rPr lang="en-US" sz="3000" b="1" dirty="0" smtClean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hyXy-kvX</a:t>
            </a:r>
            <a:r>
              <a:rPr lang="en-US" sz="3000" b="1" dirty="0">
                <a:latin typeface="ML-Aathira" pitchFamily="82" charset="0"/>
              </a:rPr>
              <a:t>-§-fm-</a:t>
            </a:r>
            <a:r>
              <a:rPr lang="en-US" sz="3000" b="1" dirty="0" err="1">
                <a:latin typeface="ML-Aathira" pitchFamily="82" charset="0"/>
              </a:rPr>
              <a:t>sW¶pam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Xw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tZh·mcp-sSbpw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tZhn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fp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sSbpw</a:t>
            </a:r>
            <a:r>
              <a:rPr lang="en-US" sz="3000" b="1" dirty="0">
                <a:latin typeface="ML-Aathira" pitchFamily="82" charset="0"/>
              </a:rPr>
              <a:t> {]Xn-jvT-IÄ¡pap-¼nÂ ]</a:t>
            </a:r>
            <a:r>
              <a:rPr lang="en-US" sz="3000" b="1" dirty="0" err="1" smtClean="0">
                <a:latin typeface="ML-Aathira" pitchFamily="82" charset="0"/>
              </a:rPr>
              <a:t>qP-bÀ¸n¨psIm-</a:t>
            </a:r>
            <a:r>
              <a:rPr lang="en-US" sz="3000" b="1" dirty="0" err="1">
                <a:latin typeface="ML-Aathira" pitchFamily="82" charset="0"/>
              </a:rPr>
              <a:t>­mWv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ssl</a:t>
            </a:r>
            <a:r>
              <a:rPr lang="en-US" sz="3000" b="1" dirty="0">
                <a:latin typeface="ML-Aathira" pitchFamily="82" charset="0"/>
              </a:rPr>
              <a:t>µ-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-[\ \S-¯</a:t>
            </a:r>
            <a:r>
              <a:rPr lang="en-US" sz="3000" b="1" dirty="0" err="1">
                <a:latin typeface="ML-Aathira" pitchFamily="82" charset="0"/>
              </a:rPr>
              <a:t>p¶Xv</a:t>
            </a:r>
            <a:r>
              <a:rPr lang="en-US" sz="3000" b="1" dirty="0">
                <a:latin typeface="ML-Aathira" pitchFamily="82" charset="0"/>
              </a:rPr>
              <a:t>. \</a:t>
            </a:r>
            <a:r>
              <a:rPr lang="en-US" sz="3000" b="1" dirty="0" err="1">
                <a:latin typeface="ML-Aathira" pitchFamily="82" charset="0"/>
              </a:rPr>
              <a:t>akvIm</a:t>
            </a:r>
            <a:r>
              <a:rPr lang="en-US" sz="3000" b="1" dirty="0">
                <a:latin typeface="ML-Aathira" pitchFamily="82" charset="0"/>
              </a:rPr>
              <a:t>-c-{]-[m-\-am-b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-[-\m-co-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WCÉmw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</a:t>
            </a:r>
            <a:r>
              <a:rPr lang="en-US" sz="3000" b="1" dirty="0">
                <a:latin typeface="ML-Aathira" pitchFamily="82" charset="0"/>
              </a:rPr>
              <a:t>-¯n-\p-</a:t>
            </a:r>
            <a:r>
              <a:rPr lang="en-US" sz="3000" b="1" dirty="0" err="1">
                <a:latin typeface="ML-Aathira" pitchFamily="82" charset="0"/>
              </a:rPr>
              <a:t>ÅXv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AÅm-lp-hn</a:t>
            </a:r>
            <a:r>
              <a:rPr lang="en-US" sz="3000" b="1" dirty="0">
                <a:latin typeface="ML-Aathira" pitchFamily="82" charset="0"/>
              </a:rPr>
              <a:t>\p </a:t>
            </a:r>
            <a:r>
              <a:rPr lang="en-US" sz="3000" b="1" dirty="0" err="1">
                <a:latin typeface="ML-Aathira" pitchFamily="82" charset="0"/>
              </a:rPr>
              <a:t>kvXpXn-bÀ¸n</a:t>
            </a:r>
            <a:r>
              <a:rPr lang="en-US" sz="3000" b="1" dirty="0">
                <a:latin typeface="ML-Aathira" pitchFamily="82" charset="0"/>
              </a:rPr>
              <a:t>-¡¶ </a:t>
            </a:r>
            <a:r>
              <a:rPr lang="en-US" sz="3000" b="1" dirty="0" err="1">
                <a:latin typeface="ML-Aathira" pitchFamily="82" charset="0"/>
              </a:rPr>
              <a:t>KoX</a:t>
            </a:r>
            <a:r>
              <a:rPr lang="en-US" sz="3000" b="1" dirty="0">
                <a:latin typeface="ML-Aathira" pitchFamily="82" charset="0"/>
              </a:rPr>
              <a:t>-§Ä </a:t>
            </a:r>
            <a:r>
              <a:rPr lang="en-US" sz="3000" b="1" dirty="0" err="1">
                <a:latin typeface="ML-Aathira" pitchFamily="82" charset="0"/>
              </a:rPr>
              <a:t>Dds</a:t>
            </a:r>
            <a:r>
              <a:rPr lang="en-US" sz="3000" b="1" dirty="0">
                <a:latin typeface="ML-Aathira" pitchFamily="82" charset="0"/>
              </a:rPr>
              <a:t>¡ D¨-</a:t>
            </a:r>
            <a:r>
              <a:rPr lang="en-US" sz="3000" b="1" dirty="0" err="1">
                <a:latin typeface="ML-Aathira" pitchFamily="82" charset="0"/>
              </a:rPr>
              <a:t>cn¨p-sIm­v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nkvI-cn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nb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t\m¼p-IÄ A\p-</a:t>
            </a:r>
            <a:r>
              <a:rPr lang="en-US" sz="3000" b="1" dirty="0" err="1">
                <a:latin typeface="ML-Aathira" pitchFamily="82" charset="0"/>
              </a:rPr>
              <a:t>jvTn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\[À½§Ä \S-¯p-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-¶-</a:t>
            </a:r>
            <a:r>
              <a:rPr lang="en-US" sz="3000" b="1" dirty="0" err="1">
                <a:latin typeface="ML-Aathira" pitchFamily="82" charset="0"/>
              </a:rPr>
              <a:t>Xp-hgn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</a:t>
            </a:r>
            <a:r>
              <a:rPr lang="en-US" sz="3000" b="1" dirty="0" err="1">
                <a:latin typeface="ML-Aathira" pitchFamily="82" charset="0"/>
              </a:rPr>
              <a:t>bÀ¸n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ssP</a:t>
            </a:r>
            <a:r>
              <a:rPr lang="en-US" sz="3000" b="1" dirty="0">
                <a:latin typeface="ML-Aathira" pitchFamily="82" charset="0"/>
              </a:rPr>
              <a:t>\_p²-a-X-§-</a:t>
            </a:r>
            <a:r>
              <a:rPr lang="en-US" sz="3000" b="1" dirty="0" err="1">
                <a:latin typeface="ML-Aathira" pitchFamily="82" charset="0"/>
              </a:rPr>
              <a:t>fnepw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X¯p-ey-amb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-[-\m-co-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ImWmw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09600" y="610136"/>
            <a:ext cx="79248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-[\ ]g-b-\n-b-a-¯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>
              <a:buClr>
                <a:srgbClr val="7030A0"/>
              </a:buClr>
              <a:buSzPct val="70000"/>
              <a:buFont typeface="Wingdings" pitchFamily="2" charset="2"/>
              <a:buChar char="v"/>
            </a:pP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aäp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</a:t>
            </a:r>
            <a:r>
              <a:rPr lang="en-US" sz="3000" b="1" dirty="0">
                <a:latin typeface="ML-Aathira" pitchFamily="82" charset="0"/>
              </a:rPr>
              <a:t>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-s¯-</a:t>
            </a:r>
            <a:r>
              <a:rPr lang="en-US" sz="3000" b="1" dirty="0" err="1">
                <a:latin typeface="ML-Aathira" pitchFamily="82" charset="0"/>
              </a:rPr>
              <a:t>tX</a:t>
            </a:r>
            <a:r>
              <a:rPr lang="en-US" sz="3000" b="1" dirty="0">
                <a:latin typeface="ML-Aathira" pitchFamily="82" charset="0"/>
              </a:rPr>
              <a:t>-Sp¶ a\p-</a:t>
            </a:r>
            <a:r>
              <a:rPr lang="en-US" sz="3000" b="1" dirty="0" err="1">
                <a:latin typeface="ML-Aathira" pitchFamily="82" charset="0"/>
              </a:rPr>
              <a:t>jy</a:t>
            </a:r>
            <a:r>
              <a:rPr lang="en-US" sz="3000" b="1" dirty="0">
                <a:latin typeface="ML-Aathira" pitchFamily="82" charset="0"/>
              </a:rPr>
              <a:t>-s\-</a:t>
            </a:r>
            <a:r>
              <a:rPr lang="en-US" sz="3000" b="1" dirty="0" err="1">
                <a:latin typeface="ML-Aathira" pitchFamily="82" charset="0"/>
              </a:rPr>
              <a:t>bmWp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ImWp</a:t>
            </a:r>
            <a:r>
              <a:rPr lang="en-US" sz="3000" b="1" dirty="0">
                <a:latin typeface="ML-Aathira" pitchFamily="82" charset="0"/>
              </a:rPr>
              <a:t>-¶-</a:t>
            </a:r>
            <a:r>
              <a:rPr lang="en-US" sz="3000" b="1" dirty="0" err="1">
                <a:latin typeface="ML-Aathira" pitchFamily="82" charset="0"/>
              </a:rPr>
              <a:t>sX</a:t>
            </a:r>
            <a:r>
              <a:rPr lang="en-US" sz="3000" b="1" dirty="0">
                <a:latin typeface="ML-Aathira" pitchFamily="82" charset="0"/>
              </a:rPr>
              <a:t>-¦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jys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tXSp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-s¯-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]g-b-\n-b-a-¯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ImWp</a:t>
            </a:r>
            <a:r>
              <a:rPr lang="en-US" sz="3000" b="1" dirty="0">
                <a:latin typeface="ML-Aathira" pitchFamily="82" charset="0"/>
              </a:rPr>
              <a:t>-¶-Xv. A{_m-l-¯n-\pw Ck-lm-¡n\pw </a:t>
            </a:r>
            <a:r>
              <a:rPr lang="en-US" sz="3000" b="1" dirty="0" err="1">
                <a:latin typeface="ML-Aathira" pitchFamily="82" charset="0"/>
              </a:rPr>
              <a:t>bmt¡m-_n</a:t>
            </a:r>
            <a:r>
              <a:rPr lang="en-US" sz="3000" b="1" dirty="0">
                <a:latin typeface="ML-Aathira" pitchFamily="82" charset="0"/>
              </a:rPr>
              <a:t>\pw {]</a:t>
            </a:r>
            <a:r>
              <a:rPr lang="en-US" sz="3000" b="1" dirty="0" err="1">
                <a:latin typeface="ML-Aathira" pitchFamily="82" charset="0"/>
              </a:rPr>
              <a:t>Xy</a:t>
            </a:r>
            <a:r>
              <a:rPr lang="en-US" sz="3000" b="1" dirty="0">
                <a:latin typeface="ML-Aathira" pitchFamily="82" charset="0"/>
              </a:rPr>
              <a:t>-£-\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“\n§-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IÀ¯m-hmb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Rm</a:t>
            </a:r>
            <a:r>
              <a:rPr lang="en-US" sz="3000" b="1" dirty="0">
                <a:latin typeface="ML-Aathira" pitchFamily="82" charset="0"/>
              </a:rPr>
              <a:t>\m-</a:t>
            </a:r>
            <a:r>
              <a:rPr lang="en-US" sz="3000" b="1" dirty="0" err="1">
                <a:latin typeface="ML-Aathira" pitchFamily="82" charset="0"/>
              </a:rPr>
              <a:t>Ip¶p</a:t>
            </a:r>
            <a:r>
              <a:rPr lang="en-US" sz="3000" b="1" dirty="0">
                <a:latin typeface="ML-Aathira" pitchFamily="82" charset="0"/>
              </a:rPr>
              <a:t>”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shfn</a:t>
            </a:r>
            <a:r>
              <a:rPr lang="en-US" sz="3000" b="1" dirty="0">
                <a:latin typeface="ML-Aathira" pitchFamily="82" charset="0"/>
              </a:rPr>
              <a:t>-s¸-Sp-¯</a:t>
            </a:r>
            <a:r>
              <a:rPr lang="en-US" sz="3000" b="1" dirty="0" err="1">
                <a:latin typeface="ML-Aathira" pitchFamily="82" charset="0"/>
              </a:rPr>
              <a:t>nb</a:t>
            </a:r>
            <a:r>
              <a:rPr lang="en-US" sz="3000" b="1" dirty="0">
                <a:latin typeface="ML-Aathira" pitchFamily="82" charset="0"/>
              </a:rPr>
              <a:t> GI-</a:t>
            </a:r>
            <a:r>
              <a:rPr lang="en-US" sz="3000" b="1" dirty="0" err="1">
                <a:latin typeface="ML-Aathira" pitchFamily="82" charset="0"/>
              </a:rPr>
              <a:t>ssZ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hs</a:t>
            </a:r>
            <a:r>
              <a:rPr lang="en-US" sz="3000" b="1" dirty="0">
                <a:latin typeface="ML-Aathira" pitchFamily="82" charset="0"/>
              </a:rPr>
              <a:t>¯ </a:t>
            </a:r>
            <a:r>
              <a:rPr lang="en-US" sz="3000" b="1" dirty="0" err="1">
                <a:latin typeface="ML-Aathira" pitchFamily="82" charset="0"/>
              </a:rPr>
              <a:t>AhÀ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-[n-¨p. </a:t>
            </a:r>
            <a:r>
              <a:rPr lang="en-US" sz="3000" b="1" dirty="0" err="1">
                <a:latin typeface="ML-Aathira" pitchFamily="82" charset="0"/>
              </a:rPr>
              <a:t>Pdp-ktew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tZhm</a:t>
            </a:r>
            <a:r>
              <a:rPr lang="en-US" sz="3000" b="1" dirty="0">
                <a:latin typeface="ML-Aathira" pitchFamily="82" charset="0"/>
              </a:rPr>
              <a:t>-e-b-am-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cp¶p</a:t>
            </a:r>
            <a:r>
              <a:rPr lang="en-US" sz="3000" b="1" dirty="0">
                <a:latin typeface="ML-Aathira" pitchFamily="82" charset="0"/>
              </a:rPr>
              <a:t> Ah-</a:t>
            </a:r>
            <a:r>
              <a:rPr lang="en-US" sz="3000" b="1" dirty="0" err="1">
                <a:latin typeface="ML-Aathira" pitchFamily="82" charset="0"/>
              </a:rPr>
              <a:t>cpsS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-[-\m-Ø-</a:t>
            </a:r>
            <a:r>
              <a:rPr lang="en-US" sz="3000" b="1" dirty="0" err="1">
                <a:latin typeface="ML-Aathira" pitchFamily="82" charset="0"/>
              </a:rPr>
              <a:t>ew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 	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C{km-</a:t>
            </a:r>
            <a:r>
              <a:rPr lang="en-US" sz="3000" b="1" dirty="0" err="1">
                <a:latin typeface="ML-Aathira" pitchFamily="82" charset="0"/>
              </a:rPr>
              <a:t>tb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ens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ASn</a:t>
            </a:r>
            <a:r>
              <a:rPr lang="en-US" sz="3000" b="1" dirty="0">
                <a:latin typeface="ML-Aathira" pitchFamily="82" charset="0"/>
              </a:rPr>
              <a:t>-a-¯-¯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tamNn</a:t>
            </a:r>
            <a:r>
              <a:rPr lang="en-US" sz="3000" b="1" dirty="0">
                <a:latin typeface="ML-Aathira" pitchFamily="82" charset="0"/>
              </a:rPr>
              <a:t>-¸n-¨-</a:t>
            </a:r>
            <a:r>
              <a:rPr lang="en-US" sz="3000" b="1" dirty="0" err="1">
                <a:latin typeface="ML-Aathira" pitchFamily="82" charset="0"/>
              </a:rPr>
              <a:t>Xp</a:t>
            </a:r>
            <a:r>
              <a:rPr lang="en-US" sz="3000" b="1" dirty="0">
                <a:latin typeface="ML-Aathira" pitchFamily="82" charset="0"/>
              </a:rPr>
              <a:t>-Xs¶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-[-\m-k-aq-l-am-Im³ </a:t>
            </a:r>
            <a:r>
              <a:rPr lang="en-US" sz="3000" b="1" dirty="0" err="1">
                <a:latin typeface="ML-Aathira" pitchFamily="82" charset="0"/>
              </a:rPr>
              <a:t>th­n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-cp-¶p. </a:t>
            </a:r>
            <a:r>
              <a:rPr lang="en-US" sz="3000" b="1" dirty="0" err="1">
                <a:latin typeface="ML-Aathira" pitchFamily="82" charset="0"/>
              </a:rPr>
              <a:t>ssZhm</a:t>
            </a:r>
            <a:r>
              <a:rPr lang="en-US" sz="3000" b="1" dirty="0">
                <a:latin typeface="ML-Aathira" pitchFamily="82" charset="0"/>
              </a:rPr>
              <a:t>-cm-[-\-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tI</a:t>
            </a:r>
            <a:r>
              <a:rPr lang="en-US" sz="3000" b="1" dirty="0">
                <a:latin typeface="ML-Aathira" pitchFamily="82" charset="0"/>
              </a:rPr>
              <a:t>{µo-I-</a:t>
            </a:r>
            <a:r>
              <a:rPr lang="en-US" sz="3000" b="1" dirty="0" err="1">
                <a:latin typeface="ML-Aathira" pitchFamily="82" charset="0"/>
              </a:rPr>
              <a:t>cn¨p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kaq</a:t>
            </a:r>
            <a:r>
              <a:rPr lang="en-US" sz="3000" b="1" dirty="0">
                <a:latin typeface="ML-Aathira" pitchFamily="82" charset="0"/>
              </a:rPr>
              <a:t>-l-am-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cp¶p</a:t>
            </a:r>
            <a:r>
              <a:rPr lang="en-US" sz="3000" b="1" dirty="0">
                <a:latin typeface="ML-Aathira" pitchFamily="82" charset="0"/>
              </a:rPr>
              <a:t> C{km-</a:t>
            </a:r>
            <a:r>
              <a:rPr lang="en-US" sz="3000" b="1" dirty="0" err="1">
                <a:latin typeface="ML-Aathira" pitchFamily="82" charset="0"/>
              </a:rPr>
              <a:t>tbÂ</a:t>
            </a:r>
            <a:r>
              <a:rPr lang="en-US" sz="3000" b="1" dirty="0">
                <a:latin typeface="ML-Aathira" pitchFamily="82" charset="0"/>
              </a:rPr>
              <a:t> P\w.</a:t>
            </a:r>
          </a:p>
        </p:txBody>
      </p:sp>
      <p:pic>
        <p:nvPicPr>
          <p:cNvPr id="2050" name="Picture 2" descr="D:\web photo\lession 9\Moses_2_burning_bus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2813457" cy="1600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web photo\lession 9\Abraham and Isaac 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76800" cy="3657600"/>
          </a:xfrm>
          <a:prstGeom prst="rect">
            <a:avLst/>
          </a:prstGeom>
          <a:noFill/>
        </p:spPr>
      </p:pic>
      <p:pic>
        <p:nvPicPr>
          <p:cNvPr id="3075" name="Picture 3" descr="D:\web photo\lession 9\Grape Harvest1.jpg"/>
          <p:cNvPicPr>
            <a:picLocks noChangeAspect="1" noChangeArrowheads="1"/>
          </p:cNvPicPr>
          <p:nvPr/>
        </p:nvPicPr>
        <p:blipFill>
          <a:blip r:embed="rId3"/>
          <a:srcRect l="28421" t="7870" b="1843"/>
          <a:stretch>
            <a:fillRect/>
          </a:stretch>
        </p:blipFill>
        <p:spPr bwMode="auto">
          <a:xfrm>
            <a:off x="0" y="3124200"/>
            <a:ext cx="5181600" cy="3733800"/>
          </a:xfrm>
          <a:prstGeom prst="rect">
            <a:avLst/>
          </a:prstGeom>
          <a:noFill/>
        </p:spPr>
      </p:pic>
      <p:pic>
        <p:nvPicPr>
          <p:cNvPr id="3076" name="Picture 4" descr="D:\web photo\lession 9\JacobsLaddertoHeaven.jpg"/>
          <p:cNvPicPr>
            <a:picLocks noChangeAspect="1" noChangeArrowheads="1"/>
          </p:cNvPicPr>
          <p:nvPr/>
        </p:nvPicPr>
        <p:blipFill>
          <a:blip r:embed="rId4"/>
          <a:srcRect l="8969" r="16064"/>
          <a:stretch>
            <a:fillRect/>
          </a:stretch>
        </p:blipFill>
        <p:spPr bwMode="auto">
          <a:xfrm>
            <a:off x="4876800" y="0"/>
            <a:ext cx="42672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1810</TotalTime>
  <Words>390</Words>
  <Application>Microsoft Office PowerPoint</Application>
  <PresentationFormat>On-screen Show (4:3)</PresentationFormat>
  <Paragraphs>71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264</cp:revision>
  <dcterms:created xsi:type="dcterms:W3CDTF">2013-05-26T14:48:20Z</dcterms:created>
  <dcterms:modified xsi:type="dcterms:W3CDTF">2013-10-09T08:58:45Z</dcterms:modified>
</cp:coreProperties>
</file>